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419" r:id="rId4"/>
    <p:sldId id="1403" r:id="rId5"/>
    <p:sldId id="1420" r:id="rId6"/>
    <p:sldId id="1402" r:id="rId7"/>
    <p:sldId id="1421" r:id="rId8"/>
    <p:sldId id="1422" r:id="rId9"/>
    <p:sldId id="1423" r:id="rId10"/>
    <p:sldId id="1404" r:id="rId11"/>
    <p:sldId id="1424" r:id="rId12"/>
    <p:sldId id="1425" r:id="rId13"/>
    <p:sldId id="1426" r:id="rId14"/>
    <p:sldId id="1405" r:id="rId15"/>
    <p:sldId id="1384" r:id="rId16"/>
    <p:sldId id="1389" r:id="rId17"/>
    <p:sldId id="1427" r:id="rId18"/>
    <p:sldId id="1428" r:id="rId19"/>
    <p:sldId id="1408" r:id="rId20"/>
    <p:sldId id="1429" r:id="rId21"/>
    <p:sldId id="1430" r:id="rId22"/>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35A0B6-00C5-4AE9-84D0-03C4BA342304}" v="1870" dt="2021-12-11T20:16:05.0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2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12/11/2021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12/11/2021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12/11/2021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12/11/2021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12/11/2021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12/11/2021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12/11/2021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December 12,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518245" y="2754683"/>
            <a:ext cx="5455771" cy="1446550"/>
          </a:xfrm>
          <a:prstGeom prst="rect">
            <a:avLst/>
          </a:prstGeom>
          <a:noFill/>
        </p:spPr>
        <p:txBody>
          <a:bodyPr wrap="square" rtlCol="0">
            <a:spAutoFit/>
          </a:bodyPr>
          <a:lstStyle/>
          <a:p>
            <a:pPr algn="ctr"/>
            <a:r>
              <a:rPr lang="en-US" sz="3000" dirty="0"/>
              <a:t>The Promise and Practice of for Sanctification</a:t>
            </a:r>
          </a:p>
          <a:p>
            <a:pPr algn="ctr"/>
            <a:r>
              <a:rPr lang="en-US" sz="2800" i="1" dirty="0"/>
              <a:t>1 Thessalonians 5:24-28</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Lamentations 3:22-23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22 The </a:t>
            </a:r>
            <a:r>
              <a:rPr lang="en-US" sz="3600" i="1" dirty="0" err="1">
                <a:effectLst/>
                <a:latin typeface="Calibri" panose="020F0502020204030204" pitchFamily="34" charset="0"/>
                <a:ea typeface="Times New Roman" panose="02020603050405020304" pitchFamily="18" charset="0"/>
              </a:rPr>
              <a:t>LORD’s</a:t>
            </a:r>
            <a:r>
              <a:rPr lang="en-US" sz="3600" i="1" dirty="0">
                <a:effectLst/>
                <a:latin typeface="Calibri" panose="020F0502020204030204" pitchFamily="34" charset="0"/>
                <a:ea typeface="Times New Roman" panose="02020603050405020304" pitchFamily="18" charset="0"/>
              </a:rPr>
              <a:t> </a:t>
            </a:r>
            <a:r>
              <a:rPr lang="en-US" sz="3600" i="1" dirty="0" err="1">
                <a:effectLst/>
                <a:latin typeface="Calibri" panose="020F0502020204030204" pitchFamily="34" charset="0"/>
                <a:ea typeface="Times New Roman" panose="02020603050405020304" pitchFamily="18" charset="0"/>
              </a:rPr>
              <a:t>lovingkindnesses</a:t>
            </a:r>
            <a:r>
              <a:rPr lang="en-US" sz="3600" i="1" dirty="0">
                <a:effectLst/>
                <a:latin typeface="Calibri" panose="020F0502020204030204" pitchFamily="34" charset="0"/>
                <a:ea typeface="Times New Roman" panose="02020603050405020304" pitchFamily="18" charset="0"/>
              </a:rPr>
              <a:t> indeed never cease, For His compassions never fail. 23 They are new every morning; Great is Your </a:t>
            </a:r>
            <a:r>
              <a:rPr lang="en-US" sz="3600" b="1" i="1" u="sng" dirty="0">
                <a:effectLst/>
                <a:latin typeface="Calibri" panose="020F0502020204030204" pitchFamily="34" charset="0"/>
                <a:ea typeface="Times New Roman" panose="02020603050405020304" pitchFamily="18" charset="0"/>
              </a:rPr>
              <a:t>faithfulness</a:t>
            </a:r>
            <a:r>
              <a:rPr lang="en-US" sz="3600" i="1" dirty="0">
                <a:effectLst/>
                <a:latin typeface="Calibri" panose="020F0502020204030204" pitchFamily="34" charset="0"/>
                <a:ea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377385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Faithfulness of God</a:t>
            </a:r>
          </a:p>
        </p:txBody>
      </p:sp>
      <p:sp>
        <p:nvSpPr>
          <p:cNvPr id="2" name="TextBox 1">
            <a:extLst>
              <a:ext uri="{FF2B5EF4-FFF2-40B4-BE49-F238E27FC236}">
                <a16:creationId xmlns:a16="http://schemas.microsoft.com/office/drawing/2014/main" id="{F08A2007-B9E6-48A8-9E5E-C98EDFD53C8F}"/>
              </a:ext>
            </a:extLst>
          </p:cNvPr>
          <p:cNvSpPr txBox="1"/>
          <p:nvPr/>
        </p:nvSpPr>
        <p:spPr>
          <a:xfrm>
            <a:off x="297814" y="955366"/>
            <a:ext cx="11590636" cy="2779287"/>
          </a:xfrm>
          <a:prstGeom prst="rect">
            <a:avLst/>
          </a:prstGeom>
          <a:noFill/>
        </p:spPr>
        <p:txBody>
          <a:bodyPr wrap="square" rtlCol="0">
            <a:spAutoFit/>
          </a:bodyPr>
          <a:lstStyle/>
          <a:p>
            <a:pPr marL="0" marR="0" algn="just">
              <a:lnSpc>
                <a:spcPct val="97000"/>
              </a:lnSpc>
              <a:spcBef>
                <a:spcPts val="0"/>
              </a:spcBef>
              <a:spcAft>
                <a:spcPts val="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Genesis 15:13, 16 - </a:t>
            </a:r>
            <a:r>
              <a:rPr lang="en-US" sz="3600" i="1" dirty="0">
                <a:effectLst/>
                <a:latin typeface="Calibri" panose="020F0502020204030204" pitchFamily="34" charset="0"/>
                <a:ea typeface="Times New Roman" panose="02020603050405020304" pitchFamily="18" charset="0"/>
                <a:cs typeface="Calibri" panose="020F0502020204030204" pitchFamily="34" charset="0"/>
              </a:rPr>
              <a:t>13 Know for certain that your descendants will be strangers in a land that is not theirs, where they will be enslaved and oppressed four hundred years…16 Then in the fourth generation they will return here…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6D48FBE-9189-45F9-BD00-364F43E2C7AC}"/>
              </a:ext>
            </a:extLst>
          </p:cNvPr>
          <p:cNvSpPr txBox="1"/>
          <p:nvPr/>
        </p:nvSpPr>
        <p:spPr>
          <a:xfrm>
            <a:off x="303571" y="3943506"/>
            <a:ext cx="11590636" cy="1754326"/>
          </a:xfrm>
          <a:prstGeom prst="rect">
            <a:avLst/>
          </a:prstGeom>
          <a:noFill/>
        </p:spPr>
        <p:txBody>
          <a:bodyPr wrap="square" rtlCol="0">
            <a:spAutoFit/>
          </a:bodyPr>
          <a:lstStyle/>
          <a:p>
            <a:pPr algn="just"/>
            <a:r>
              <a:rPr lang="en-US" sz="3600" dirty="0">
                <a:latin typeface="Calibri" panose="020F0502020204030204" pitchFamily="34" charset="0"/>
                <a:cs typeface="Calibri" panose="020F0502020204030204" pitchFamily="34" charset="0"/>
              </a:rPr>
              <a:t>Exodus 12:41, </a:t>
            </a:r>
            <a:r>
              <a:rPr lang="en-US" sz="3600" i="1" dirty="0">
                <a:latin typeface="Calibri" panose="020F0502020204030204" pitchFamily="34" charset="0"/>
                <a:cs typeface="Calibri" panose="020F0502020204030204" pitchFamily="34" charset="0"/>
              </a:rPr>
              <a:t>And at the end of four hundred and thirty years, to the very day, all the hosts of the Lord went out from the land of Egypt.</a:t>
            </a:r>
            <a:r>
              <a:rPr lang="en-US" sz="3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8878792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Faithfulness of God</a:t>
            </a:r>
          </a:p>
        </p:txBody>
      </p:sp>
      <p:sp>
        <p:nvSpPr>
          <p:cNvPr id="2" name="TextBox 1">
            <a:extLst>
              <a:ext uri="{FF2B5EF4-FFF2-40B4-BE49-F238E27FC236}">
                <a16:creationId xmlns:a16="http://schemas.microsoft.com/office/drawing/2014/main" id="{F08A2007-B9E6-48A8-9E5E-C98EDFD53C8F}"/>
              </a:ext>
            </a:extLst>
          </p:cNvPr>
          <p:cNvSpPr txBox="1"/>
          <p:nvPr/>
        </p:nvSpPr>
        <p:spPr>
          <a:xfrm>
            <a:off x="297814" y="955366"/>
            <a:ext cx="11590636" cy="1167114"/>
          </a:xfrm>
          <a:prstGeom prst="rect">
            <a:avLst/>
          </a:prstGeom>
          <a:noFill/>
        </p:spPr>
        <p:txBody>
          <a:bodyPr wrap="square" rtlCol="0">
            <a:spAutoFit/>
          </a:bodyPr>
          <a:lstStyle/>
          <a:p>
            <a:pPr marL="0" marR="0" algn="just">
              <a:lnSpc>
                <a:spcPct val="97000"/>
              </a:lnSpc>
              <a:spcBef>
                <a:spcPts val="0"/>
              </a:spcBef>
              <a:spcAft>
                <a:spcPts val="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Isaiah 7:14 - </a:t>
            </a:r>
            <a:r>
              <a:rPr lang="en-US" sz="3600" i="1" dirty="0">
                <a:effectLst/>
                <a:latin typeface="Calibri" panose="020F0502020204030204" pitchFamily="34" charset="0"/>
                <a:ea typeface="Times New Roman" panose="02020603050405020304" pitchFamily="18" charset="0"/>
                <a:cs typeface="Calibri" panose="020F0502020204030204" pitchFamily="34" charset="0"/>
              </a:rPr>
              <a:t>Behold, a virgin will be with child and bear a son, and she will call His name Immanuel.</a:t>
            </a:r>
            <a:r>
              <a:rPr lang="en-US"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6D48FBE-9189-45F9-BD00-364F43E2C7AC}"/>
              </a:ext>
            </a:extLst>
          </p:cNvPr>
          <p:cNvSpPr txBox="1"/>
          <p:nvPr/>
        </p:nvSpPr>
        <p:spPr>
          <a:xfrm>
            <a:off x="303571" y="2252732"/>
            <a:ext cx="11590636" cy="1200329"/>
          </a:xfrm>
          <a:prstGeom prst="rect">
            <a:avLst/>
          </a:prstGeom>
          <a:noFill/>
        </p:spPr>
        <p:txBody>
          <a:bodyPr wrap="square" rtlCol="0">
            <a:spAutoFit/>
          </a:bodyPr>
          <a:lstStyle/>
          <a:p>
            <a:pPr algn="just"/>
            <a:r>
              <a:rPr lang="en-US" sz="3600" dirty="0">
                <a:latin typeface="Calibri" panose="020F0502020204030204" pitchFamily="34" charset="0"/>
                <a:cs typeface="Calibri" panose="020F0502020204030204" pitchFamily="34" charset="0"/>
              </a:rPr>
              <a:t>Galatians 4:4 - </a:t>
            </a:r>
            <a:r>
              <a:rPr lang="en-US" sz="3600" i="1" dirty="0">
                <a:latin typeface="Calibri" panose="020F0502020204030204" pitchFamily="34" charset="0"/>
                <a:cs typeface="Calibri" panose="020F0502020204030204" pitchFamily="34" charset="0"/>
              </a:rPr>
              <a:t>But when the fullness of the time came, God sent forth His Son, born of a woman…</a:t>
            </a:r>
            <a:r>
              <a:rPr lang="en-US" sz="3600" dirty="0">
                <a:latin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28C4A559-07F7-4ECE-8333-6337FBAAF351}"/>
              </a:ext>
            </a:extLst>
          </p:cNvPr>
          <p:cNvSpPr txBox="1"/>
          <p:nvPr/>
        </p:nvSpPr>
        <p:spPr>
          <a:xfrm>
            <a:off x="309324" y="3699090"/>
            <a:ext cx="11590636" cy="2862322"/>
          </a:xfrm>
          <a:prstGeom prst="rect">
            <a:avLst/>
          </a:prstGeom>
          <a:noFill/>
        </p:spPr>
        <p:txBody>
          <a:bodyPr wrap="square" rtlCol="0">
            <a:spAutoFit/>
          </a:bodyPr>
          <a:lstStyle/>
          <a:p>
            <a:pPr algn="just"/>
            <a:r>
              <a:rPr lang="en-US" sz="3600" dirty="0">
                <a:latin typeface="Calibri" panose="020F0502020204030204" pitchFamily="34" charset="0"/>
                <a:cs typeface="Calibri" panose="020F0502020204030204" pitchFamily="34" charset="0"/>
              </a:rPr>
              <a:t>Matthew 1:22-23 tells us: </a:t>
            </a:r>
            <a:r>
              <a:rPr lang="en-US" sz="3600" i="1" dirty="0">
                <a:latin typeface="Calibri" panose="020F0502020204030204" pitchFamily="34" charset="0"/>
                <a:cs typeface="Calibri" panose="020F0502020204030204" pitchFamily="34" charset="0"/>
              </a:rPr>
              <a:t>22 Now all this took place to fulfill what was spoken by the Lord through the prophet: 23 "BEHOLD, THE VIRGIN SHALL BE WITH CHILD AND SHALL BEAR A SON, AND THEY SHALL CALL HIS NAME IMMANUEL," which translated means, "GOD WITH US." </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36157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startAt="2"/>
            </a:pPr>
            <a:r>
              <a:rPr lang="en-US" sz="3200" b="1" cap="none" dirty="0">
                <a:solidFill>
                  <a:srgbClr val="92D050"/>
                </a:solidFill>
              </a:rPr>
              <a:t>The Promise for Sanctification </a:t>
            </a:r>
            <a:r>
              <a:rPr lang="en-US" sz="3200" b="1" cap="none" baseline="30000" dirty="0">
                <a:solidFill>
                  <a:srgbClr val="92D050"/>
                </a:solidFill>
              </a:rPr>
              <a:t>(5:24)</a:t>
            </a: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794258"/>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Faithful is He who calls you, and He also will bring it to pass.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1F9D38C-F5F6-4652-B93B-748ADD9AF7DF}"/>
              </a:ext>
            </a:extLst>
          </p:cNvPr>
          <p:cNvSpPr txBox="1"/>
          <p:nvPr/>
        </p:nvSpPr>
        <p:spPr>
          <a:xfrm>
            <a:off x="261533" y="1670558"/>
            <a:ext cx="11590636" cy="584775"/>
          </a:xfrm>
          <a:prstGeom prst="rect">
            <a:avLst/>
          </a:prstGeom>
          <a:noFill/>
        </p:spPr>
        <p:txBody>
          <a:bodyPr wrap="square" rtlCol="0">
            <a:spAutoFit/>
          </a:bodyPr>
          <a:lstStyle/>
          <a:p>
            <a:pPr algn="ctr"/>
            <a:r>
              <a:rPr lang="en-US" sz="3200" b="1" dirty="0"/>
              <a:t>The faithfulness of God = He will also bring it to pass.</a:t>
            </a:r>
          </a:p>
        </p:txBody>
      </p:sp>
      <p:sp>
        <p:nvSpPr>
          <p:cNvPr id="5" name="TextBox 4">
            <a:extLst>
              <a:ext uri="{FF2B5EF4-FFF2-40B4-BE49-F238E27FC236}">
                <a16:creationId xmlns:a16="http://schemas.microsoft.com/office/drawing/2014/main" id="{FE21E197-2042-4021-B403-03CFC3A6A8DA}"/>
              </a:ext>
            </a:extLst>
          </p:cNvPr>
          <p:cNvSpPr txBox="1"/>
          <p:nvPr/>
        </p:nvSpPr>
        <p:spPr>
          <a:xfrm>
            <a:off x="267286" y="3772524"/>
            <a:ext cx="11590636" cy="1077218"/>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For I am confident of this very thing, that He who began a good work in you will perfect it until the day of Christ Jesus.</a:t>
            </a:r>
            <a:r>
              <a:rPr lang="en-US" sz="3200" dirty="0">
                <a:latin typeface="Calibri" panose="020F0502020204030204" pitchFamily="34" charset="0"/>
                <a:cs typeface="Calibri" panose="020F0502020204030204" pitchFamily="34" charset="0"/>
              </a:rPr>
              <a:t> (Philippians 1:6)</a:t>
            </a:r>
          </a:p>
        </p:txBody>
      </p:sp>
    </p:spTree>
    <p:extLst>
      <p:ext uri="{BB962C8B-B14F-4D97-AF65-F5344CB8AC3E}">
        <p14:creationId xmlns:p14="http://schemas.microsoft.com/office/powerpoint/2010/main" val="235176339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9000"/>
                            </p:stCondLst>
                            <p:childTnLst>
                              <p:par>
                                <p:cTn id="9" presetID="10" presetClass="entr" presetSubtype="0" fill="hold" nodeType="afterEffect">
                                  <p:stCondLst>
                                    <p:cond delay="375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Isaiah 50:20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Who is among you that fears the LORD, That obeys the voice of His servant, That walks in darkness and has no light? Let him trust in the name of the LORD and rely on his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389396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God Moves in a mysterious way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Judge not the Lord by feeble sense,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But trust Him for His grace,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Behind a frowning providence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He hides a smiling face.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Ye fearful saints, fresh courage take,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The clouds ye so much dread,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Are rich with mercy, and shall break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In blessing on your head.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811177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Corinthians 1:4-9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78313"/>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4 I thank my God always concerning you for the grace of God which was given you in Christ Jesus, 5 that in everything you were enriched in Him, in all speech and all knowledge, 6 even as the testimony concerning Christ was confirmed in you, 7 so that you are not lacking in any gift, awaiting eagerly the revelation of our Lord Jesus Christ, 8 who will also </a:t>
            </a:r>
            <a:r>
              <a:rPr lang="en-US" sz="3600" i="1" u="sng" dirty="0">
                <a:effectLst/>
                <a:latin typeface="Calibri" panose="020F0502020204030204" pitchFamily="34" charset="0"/>
                <a:ea typeface="Calibri" panose="020F0502020204030204" pitchFamily="34" charset="0"/>
                <a:cs typeface="Calibri" panose="020F0502020204030204" pitchFamily="34" charset="0"/>
              </a:rPr>
              <a:t>confirm</a:t>
            </a:r>
            <a:r>
              <a:rPr lang="en-US" sz="3600" i="1" dirty="0">
                <a:effectLst/>
                <a:latin typeface="Calibri" panose="020F0502020204030204" pitchFamily="34" charset="0"/>
                <a:ea typeface="Calibri" panose="020F0502020204030204" pitchFamily="34" charset="0"/>
                <a:cs typeface="Calibri" panose="020F0502020204030204" pitchFamily="34" charset="0"/>
              </a:rPr>
              <a:t> you to the </a:t>
            </a:r>
            <a:r>
              <a:rPr lang="en-US" sz="3600" i="1" u="sng" dirty="0">
                <a:effectLst/>
                <a:latin typeface="Calibri" panose="020F0502020204030204" pitchFamily="34" charset="0"/>
                <a:ea typeface="Calibri" panose="020F0502020204030204" pitchFamily="34" charset="0"/>
                <a:cs typeface="Calibri" panose="020F0502020204030204" pitchFamily="34" charset="0"/>
              </a:rPr>
              <a:t>end</a:t>
            </a:r>
            <a:r>
              <a:rPr lang="en-US" sz="3600" i="1" dirty="0">
                <a:effectLst/>
                <a:latin typeface="Calibri" panose="020F0502020204030204" pitchFamily="34" charset="0"/>
                <a:ea typeface="Calibri" panose="020F0502020204030204" pitchFamily="34" charset="0"/>
                <a:cs typeface="Calibri" panose="020F0502020204030204" pitchFamily="34" charset="0"/>
              </a:rPr>
              <a:t>, </a:t>
            </a:r>
            <a:r>
              <a:rPr lang="en-US" sz="3600" i="1" u="sng" dirty="0">
                <a:effectLst/>
                <a:latin typeface="Calibri" panose="020F0502020204030204" pitchFamily="34" charset="0"/>
                <a:ea typeface="Calibri" panose="020F0502020204030204" pitchFamily="34" charset="0"/>
                <a:cs typeface="Calibri" panose="020F0502020204030204" pitchFamily="34" charset="0"/>
              </a:rPr>
              <a:t>blameless</a:t>
            </a:r>
            <a:r>
              <a:rPr lang="en-US" sz="3600" i="1" dirty="0">
                <a:effectLst/>
                <a:latin typeface="Calibri" panose="020F0502020204030204" pitchFamily="34" charset="0"/>
                <a:ea typeface="Calibri" panose="020F0502020204030204" pitchFamily="34" charset="0"/>
                <a:cs typeface="Calibri" panose="020F0502020204030204" pitchFamily="34" charset="0"/>
              </a:rPr>
              <a:t> in the day of our Lord Jesus Christ. 9 </a:t>
            </a:r>
            <a:r>
              <a:rPr lang="en-US" sz="3600" i="1" u="sng" dirty="0">
                <a:effectLst/>
                <a:latin typeface="Calibri" panose="020F0502020204030204" pitchFamily="34" charset="0"/>
                <a:ea typeface="Calibri" panose="020F0502020204030204" pitchFamily="34" charset="0"/>
                <a:cs typeface="Calibri" panose="020F0502020204030204" pitchFamily="34" charset="0"/>
              </a:rPr>
              <a:t>God is faithful</a:t>
            </a:r>
            <a:r>
              <a:rPr lang="en-US" sz="3600" i="1" dirty="0">
                <a:effectLst/>
                <a:latin typeface="Calibri" panose="020F0502020204030204" pitchFamily="34" charset="0"/>
                <a:ea typeface="Calibri" panose="020F0502020204030204" pitchFamily="34" charset="0"/>
                <a:cs typeface="Calibri" panose="020F0502020204030204" pitchFamily="34" charset="0"/>
              </a:rPr>
              <a:t>, through whom you were called into fellowship with His Son, Jesus Christ our Lord.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11276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5:23-28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466112"/>
          </a:xfrm>
          <a:prstGeom prst="rect">
            <a:avLst/>
          </a:prstGeom>
          <a:noFill/>
        </p:spPr>
        <p:txBody>
          <a:bodyPr wrap="square" rtlCol="0">
            <a:spAutoFit/>
          </a:bodyPr>
          <a:lstStyle/>
          <a:p>
            <a:pPr marL="0" marR="0" algn="just">
              <a:lnSpc>
                <a:spcPct val="97000"/>
              </a:lnSpc>
              <a:spcBef>
                <a:spcPts val="0"/>
              </a:spcBef>
              <a:spcAft>
                <a:spcPts val="0"/>
              </a:spcAft>
            </a:pPr>
            <a:r>
              <a:rPr lang="en-US" sz="4000" i="1" dirty="0">
                <a:effectLst/>
                <a:latin typeface="Calibri" panose="020F0502020204030204" pitchFamily="34" charset="0"/>
                <a:ea typeface="Times New Roman" panose="02020603050405020304" pitchFamily="18" charset="0"/>
              </a:rPr>
              <a:t>23 Now may the God of peace Himself sanctify you entirely; and may your spirit and soul and body be preserved complete, without blame at the coming of our Lord Jesus Christ. 24 Faithful is He who calls you, and He also will bring it to pass. 25 Brethren, pray for us. 26 Greet all the brethren with a holy kiss. 27 I adjure you by the Lord to have this letter read to all the brethren. 28 The grace of our Lord Jesus Christ be with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661294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startAt="3"/>
            </a:pPr>
            <a:r>
              <a:rPr lang="en-US" sz="3200" b="1" cap="none" dirty="0">
                <a:solidFill>
                  <a:srgbClr val="92D050"/>
                </a:solidFill>
              </a:rPr>
              <a:t>The Practice of Sanctification </a:t>
            </a:r>
            <a:r>
              <a:rPr lang="en-US" sz="3200" b="1" cap="none" baseline="30000" dirty="0">
                <a:solidFill>
                  <a:srgbClr val="92D050"/>
                </a:solidFill>
              </a:rPr>
              <a:t>(5:25-28)</a:t>
            </a: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794258"/>
            <a:ext cx="11590636" cy="1200329"/>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25 Brethren, pray for us. 26 Greet all the brethren with a holy kiss. 27 I adjure you by the Lord to have this letter read to all the brethren. 28 The grace of our Lord Jesus Christ be with you.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1F9D38C-F5F6-4652-B93B-748ADD9AF7DF}"/>
              </a:ext>
            </a:extLst>
          </p:cNvPr>
          <p:cNvSpPr txBox="1"/>
          <p:nvPr/>
        </p:nvSpPr>
        <p:spPr>
          <a:xfrm>
            <a:off x="261533" y="2343416"/>
            <a:ext cx="11590636" cy="1200329"/>
          </a:xfrm>
          <a:prstGeom prst="rect">
            <a:avLst/>
          </a:prstGeom>
          <a:noFill/>
        </p:spPr>
        <p:txBody>
          <a:bodyPr wrap="square" rtlCol="0">
            <a:spAutoFit/>
          </a:bodyPr>
          <a:lstStyle/>
          <a:p>
            <a:pPr marL="457200" indent="-457200" algn="just">
              <a:buAutoNum type="alphaUcPeriod"/>
            </a:pPr>
            <a:r>
              <a:rPr lang="en-US" sz="2400" b="1" dirty="0"/>
              <a:t>Brethren, pray for us (25)</a:t>
            </a:r>
          </a:p>
          <a:p>
            <a:pPr marL="457200" indent="-457200" algn="just">
              <a:buAutoNum type="alphaUcPeriod"/>
            </a:pPr>
            <a:r>
              <a:rPr lang="en-US" sz="2400" b="1" dirty="0"/>
              <a:t>Greet all the brethren with a holy kiss (26)</a:t>
            </a:r>
          </a:p>
          <a:p>
            <a:pPr marL="457200" indent="-457200" algn="just">
              <a:buAutoNum type="alphaUcPeriod"/>
            </a:pPr>
            <a:r>
              <a:rPr lang="en-US" sz="2400" b="1" dirty="0"/>
              <a:t>Have this letter read to all the brethren (27)</a:t>
            </a:r>
          </a:p>
        </p:txBody>
      </p:sp>
    </p:spTree>
    <p:extLst>
      <p:ext uri="{BB962C8B-B14F-4D97-AF65-F5344CB8AC3E}">
        <p14:creationId xmlns:p14="http://schemas.microsoft.com/office/powerpoint/2010/main" val="188570340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Timothy 4:1-2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 I solemnly charge you in the presence of God and of Christ Jesus, who is to judge the living and the dead, and by His appearing and His kingdom: 2 preach the word; be ready in season and out of season; reprove, rebuke, exhort, with great patience and instruction.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05825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5:23-28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466112"/>
          </a:xfrm>
          <a:prstGeom prst="rect">
            <a:avLst/>
          </a:prstGeom>
          <a:noFill/>
        </p:spPr>
        <p:txBody>
          <a:bodyPr wrap="square" rtlCol="0">
            <a:spAutoFit/>
          </a:bodyPr>
          <a:lstStyle/>
          <a:p>
            <a:pPr marL="0" marR="0" algn="just">
              <a:lnSpc>
                <a:spcPct val="97000"/>
              </a:lnSpc>
              <a:spcBef>
                <a:spcPts val="0"/>
              </a:spcBef>
              <a:spcAft>
                <a:spcPts val="0"/>
              </a:spcAft>
            </a:pPr>
            <a:r>
              <a:rPr lang="en-US" sz="4000" i="1" dirty="0">
                <a:effectLst/>
                <a:latin typeface="Calibri" panose="020F0502020204030204" pitchFamily="34" charset="0"/>
                <a:ea typeface="Times New Roman" panose="02020603050405020304" pitchFamily="18" charset="0"/>
              </a:rPr>
              <a:t>23 Now may the God of peace Himself sanctify you entirely; and may your spirit and soul and body be preserved complete, without blame at the coming of our Lord Jesus Christ. 24 Faithful is He who calls you, and He also will bring it to pass. 25 Brethren, pray for us. 26 Greet all the brethren with a holy kiss. 27 I adjure you by the Lord to have this letter read to all the brethren. 28 The grace of our Lord Jesus Christ be with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5:28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46331"/>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Times New Roman" panose="02020603050405020304" pitchFamily="18" charset="0"/>
              </a:rPr>
              <a:t>The grace of our Lord Jesus Christ be with you.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3457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December 12,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518245" y="2754683"/>
            <a:ext cx="5455771" cy="1446550"/>
          </a:xfrm>
          <a:prstGeom prst="rect">
            <a:avLst/>
          </a:prstGeom>
          <a:noFill/>
        </p:spPr>
        <p:txBody>
          <a:bodyPr wrap="square" rtlCol="0">
            <a:spAutoFit/>
          </a:bodyPr>
          <a:lstStyle/>
          <a:p>
            <a:pPr algn="ctr"/>
            <a:r>
              <a:rPr lang="en-US" sz="3000" dirty="0"/>
              <a:t>The Promise and Practice of for Sanctification</a:t>
            </a:r>
          </a:p>
          <a:p>
            <a:pPr algn="ctr"/>
            <a:r>
              <a:rPr lang="en-US" sz="2800" i="1" dirty="0"/>
              <a:t>1 Thessalonians 5:24-28</a:t>
            </a:r>
          </a:p>
        </p:txBody>
      </p:sp>
    </p:spTree>
    <p:extLst>
      <p:ext uri="{BB962C8B-B14F-4D97-AF65-F5344CB8AC3E}">
        <p14:creationId xmlns:p14="http://schemas.microsoft.com/office/powerpoint/2010/main" val="2631943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Thought</a:t>
            </a:r>
          </a:p>
        </p:txBody>
      </p:sp>
      <p:sp>
        <p:nvSpPr>
          <p:cNvPr id="2" name="TextBox 1">
            <a:extLst>
              <a:ext uri="{FF2B5EF4-FFF2-40B4-BE49-F238E27FC236}">
                <a16:creationId xmlns:a16="http://schemas.microsoft.com/office/drawing/2014/main" id="{F08A2007-B9E6-48A8-9E5E-C98EDFD53C8F}"/>
              </a:ext>
            </a:extLst>
          </p:cNvPr>
          <p:cNvSpPr txBox="1"/>
          <p:nvPr/>
        </p:nvSpPr>
        <p:spPr>
          <a:xfrm>
            <a:off x="-103517" y="852384"/>
            <a:ext cx="11994835" cy="1938992"/>
          </a:xfrm>
          <a:prstGeom prst="rect">
            <a:avLst/>
          </a:prstGeom>
          <a:noFill/>
        </p:spPr>
        <p:txBody>
          <a:bodyPr wrap="square" rtlCol="0">
            <a:spAutoFit/>
          </a:bodyPr>
          <a:lstStyle/>
          <a:p>
            <a:pPr lvl="1" algn="just"/>
            <a:r>
              <a:rPr lang="en-US" sz="4000" dirty="0"/>
              <a:t>To be a Christian is to be set apart by and for God, to live a life that is </a:t>
            </a:r>
            <a:r>
              <a:rPr lang="en-US" sz="4000" u="sng" dirty="0"/>
              <a:t>dependent</a:t>
            </a:r>
            <a:r>
              <a:rPr lang="en-US" sz="4000" dirty="0"/>
              <a:t> upon and </a:t>
            </a:r>
            <a:r>
              <a:rPr lang="en-US" sz="4000" u="sng" dirty="0"/>
              <a:t>pleasing</a:t>
            </a:r>
            <a:r>
              <a:rPr lang="en-US" sz="4000" dirty="0"/>
              <a:t> to Him in all things. </a:t>
            </a:r>
          </a:p>
        </p:txBody>
      </p:sp>
    </p:spTree>
    <p:extLst>
      <p:ext uri="{BB962C8B-B14F-4D97-AF65-F5344CB8AC3E}">
        <p14:creationId xmlns:p14="http://schemas.microsoft.com/office/powerpoint/2010/main" val="18601521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Colossians 1:25-28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25 Of this church I was made a minister according to the stewardship from God bestowed on me for your benefit, so that I might fully carry out the preaching of the word of God, 26 that is, the mystery which has been hidden from the past ages and generations, but has now been manifested to His saints, 27 to whom God willed to make known what is the riches of the glory of this mystery among the Gentiles, which is </a:t>
            </a:r>
            <a:r>
              <a:rPr lang="en-US" sz="3200" i="1" u="sng" dirty="0">
                <a:effectLst/>
                <a:latin typeface="Calibri" panose="020F0502020204030204" pitchFamily="34" charset="0"/>
                <a:ea typeface="Calibri" panose="020F0502020204030204" pitchFamily="34" charset="0"/>
                <a:cs typeface="Calibri" panose="020F0502020204030204" pitchFamily="34" charset="0"/>
              </a:rPr>
              <a:t>Christ in you</a:t>
            </a:r>
            <a:r>
              <a:rPr lang="en-US" sz="3200" i="1" dirty="0">
                <a:effectLst/>
                <a:latin typeface="Calibri" panose="020F0502020204030204" pitchFamily="34" charset="0"/>
                <a:ea typeface="Calibri" panose="020F0502020204030204" pitchFamily="34" charset="0"/>
                <a:cs typeface="Calibri" panose="020F0502020204030204" pitchFamily="34" charset="0"/>
              </a:rPr>
              <a:t>, the </a:t>
            </a:r>
            <a:r>
              <a:rPr lang="en-US" sz="3200" i="1" u="sng" dirty="0">
                <a:effectLst/>
                <a:latin typeface="Calibri" panose="020F0502020204030204" pitchFamily="34" charset="0"/>
                <a:ea typeface="Calibri" panose="020F0502020204030204" pitchFamily="34" charset="0"/>
                <a:cs typeface="Calibri" panose="020F0502020204030204" pitchFamily="34" charset="0"/>
              </a:rPr>
              <a:t>hope of glory</a:t>
            </a:r>
            <a:r>
              <a:rPr lang="en-US" sz="3200" i="1" dirty="0">
                <a:effectLst/>
                <a:latin typeface="Calibri" panose="020F0502020204030204" pitchFamily="34" charset="0"/>
                <a:ea typeface="Calibri" panose="020F0502020204030204" pitchFamily="34" charset="0"/>
                <a:cs typeface="Calibri" panose="020F0502020204030204" pitchFamily="34" charset="0"/>
              </a:rPr>
              <a:t>. 28 We proclaim Him, admonishing every man and teaching every man with all wisdom, so that </a:t>
            </a:r>
            <a:r>
              <a:rPr lang="en-US" sz="3200" i="1" u="sng" dirty="0">
                <a:effectLst/>
                <a:latin typeface="Calibri" panose="020F0502020204030204" pitchFamily="34" charset="0"/>
                <a:ea typeface="Calibri" panose="020F0502020204030204" pitchFamily="34" charset="0"/>
                <a:cs typeface="Calibri" panose="020F0502020204030204" pitchFamily="34" charset="0"/>
              </a:rPr>
              <a:t>we may present every man complete in Christ</a:t>
            </a:r>
            <a:r>
              <a:rPr lang="en-US" sz="3200" i="1"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66608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5:23-28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466112"/>
          </a:xfrm>
          <a:prstGeom prst="rect">
            <a:avLst/>
          </a:prstGeom>
          <a:noFill/>
        </p:spPr>
        <p:txBody>
          <a:bodyPr wrap="square" rtlCol="0">
            <a:spAutoFit/>
          </a:bodyPr>
          <a:lstStyle/>
          <a:p>
            <a:pPr marL="0" marR="0" algn="just">
              <a:lnSpc>
                <a:spcPct val="97000"/>
              </a:lnSpc>
              <a:spcBef>
                <a:spcPts val="0"/>
              </a:spcBef>
              <a:spcAft>
                <a:spcPts val="0"/>
              </a:spcAft>
            </a:pPr>
            <a:r>
              <a:rPr lang="en-US" sz="4000" i="1" dirty="0">
                <a:effectLst/>
                <a:latin typeface="Calibri" panose="020F0502020204030204" pitchFamily="34" charset="0"/>
                <a:ea typeface="Times New Roman" panose="02020603050405020304" pitchFamily="18" charset="0"/>
              </a:rPr>
              <a:t>23 Now may the God of peace Himself sanctify you entirely; and may your spirit and soul and body be preserved complete, without blame at the coming of our Lord Jesus Christ. 24 Faithful is He who calls you, and He also will bring it to pass. 25 Brethren, pray for us. 26 Greet all the brethren with a holy kiss. 27 I adjure you by the Lord to have this letter read to all the brethren. 28 The grace of our Lord Jesus Christ be with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840939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startAt="2"/>
            </a:pPr>
            <a:r>
              <a:rPr lang="en-US" sz="3200" b="1" cap="none" dirty="0">
                <a:solidFill>
                  <a:srgbClr val="92D050"/>
                </a:solidFill>
              </a:rPr>
              <a:t>The Promise for Sanctification </a:t>
            </a:r>
            <a:r>
              <a:rPr lang="en-US" sz="3200" b="1" cap="none" baseline="30000" dirty="0">
                <a:solidFill>
                  <a:srgbClr val="92D050"/>
                </a:solidFill>
              </a:rPr>
              <a:t>(5:24)</a:t>
            </a: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794258"/>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Faithful is He who calls you, and He also will bring it to pass.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1F9D38C-F5F6-4652-B93B-748ADD9AF7DF}"/>
              </a:ext>
            </a:extLst>
          </p:cNvPr>
          <p:cNvSpPr txBox="1"/>
          <p:nvPr/>
        </p:nvSpPr>
        <p:spPr>
          <a:xfrm>
            <a:off x="261533" y="1670558"/>
            <a:ext cx="11590636" cy="461665"/>
          </a:xfrm>
          <a:prstGeom prst="rect">
            <a:avLst/>
          </a:prstGeom>
          <a:noFill/>
        </p:spPr>
        <p:txBody>
          <a:bodyPr wrap="square" rtlCol="0">
            <a:spAutoFit/>
          </a:bodyPr>
          <a:lstStyle/>
          <a:p>
            <a:pPr algn="ctr"/>
            <a:r>
              <a:rPr lang="en-US" sz="2400" b="1" dirty="0"/>
              <a:t>The faithfulness of God (trustworthy, sure, dependable)</a:t>
            </a:r>
          </a:p>
        </p:txBody>
      </p:sp>
    </p:spTree>
    <p:extLst>
      <p:ext uri="{BB962C8B-B14F-4D97-AF65-F5344CB8AC3E}">
        <p14:creationId xmlns:p14="http://schemas.microsoft.com/office/powerpoint/2010/main" val="17280282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7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Deuteronomy 7:9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Know therefore that the Lord your God, He is God, the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faithful</a:t>
            </a:r>
            <a:r>
              <a:rPr lang="en-US" sz="3600" i="1" dirty="0">
                <a:effectLst/>
                <a:latin typeface="Calibri" panose="020F0502020204030204" pitchFamily="34" charset="0"/>
                <a:ea typeface="Calibri" panose="020F0502020204030204" pitchFamily="34" charset="0"/>
                <a:cs typeface="Calibri" panose="020F0502020204030204" pitchFamily="34" charset="0"/>
              </a:rPr>
              <a:t>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God</a:t>
            </a:r>
            <a:r>
              <a:rPr lang="en-US" sz="3600" i="1" dirty="0">
                <a:effectLst/>
                <a:latin typeface="Calibri" panose="020F0502020204030204" pitchFamily="34" charset="0"/>
                <a:ea typeface="Calibri" panose="020F0502020204030204" pitchFamily="34" charset="0"/>
                <a:cs typeface="Calibri" panose="020F0502020204030204" pitchFamily="34" charset="0"/>
              </a:rPr>
              <a:t>, who keeps His covenant and His lovingkindness to a thousandth generation with those who love Him and keep His commandments;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981133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Faithfulness of God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047723"/>
          </a:xfrm>
          <a:prstGeom prst="rect">
            <a:avLst/>
          </a:prstGeom>
          <a:noFill/>
        </p:spPr>
        <p:txBody>
          <a:bodyPr wrap="square" rtlCol="0">
            <a:spAutoFit/>
          </a:bodyPr>
          <a:lstStyle/>
          <a:p>
            <a:pPr marL="0" marR="0" algn="just">
              <a:lnSpc>
                <a:spcPct val="97000"/>
              </a:lnSpc>
              <a:spcBef>
                <a:spcPts val="0"/>
              </a:spcBef>
              <a:spcAft>
                <a:spcPts val="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2 Timothy 2:13 - </a:t>
            </a:r>
            <a:r>
              <a:rPr lang="en-US" sz="3200" i="1" dirty="0">
                <a:effectLst/>
                <a:latin typeface="Calibri" panose="020F0502020204030204" pitchFamily="34" charset="0"/>
                <a:ea typeface="Times New Roman" panose="02020603050405020304" pitchFamily="18" charset="0"/>
                <a:cs typeface="Calibri" panose="020F0502020204030204" pitchFamily="34" charset="0"/>
              </a:rPr>
              <a:t>If we are faithless, He remains </a:t>
            </a:r>
            <a:r>
              <a:rPr lang="en-US" sz="3200" b="1" i="1" u="sng" dirty="0">
                <a:effectLst/>
                <a:latin typeface="Calibri" panose="020F0502020204030204" pitchFamily="34" charset="0"/>
                <a:ea typeface="Times New Roman" panose="02020603050405020304" pitchFamily="18" charset="0"/>
                <a:cs typeface="Calibri" panose="020F0502020204030204" pitchFamily="34" charset="0"/>
              </a:rPr>
              <a:t>faithful</a:t>
            </a:r>
            <a:r>
              <a:rPr lang="en-US" sz="3200" i="1" dirty="0">
                <a:effectLst/>
                <a:latin typeface="Calibri" panose="020F0502020204030204" pitchFamily="34" charset="0"/>
                <a:ea typeface="Times New Roman" panose="02020603050405020304" pitchFamily="18" charset="0"/>
                <a:cs typeface="Calibri" panose="020F0502020204030204" pitchFamily="34" charset="0"/>
              </a:rPr>
              <a:t>, for He cannot deny Himself.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504F0AE-AC37-4DF1-BA56-4E846B01FBDF}"/>
              </a:ext>
            </a:extLst>
          </p:cNvPr>
          <p:cNvSpPr txBox="1"/>
          <p:nvPr/>
        </p:nvSpPr>
        <p:spPr>
          <a:xfrm>
            <a:off x="297814" y="2177974"/>
            <a:ext cx="11590636" cy="1047723"/>
          </a:xfrm>
          <a:prstGeom prst="rect">
            <a:avLst/>
          </a:prstGeom>
          <a:noFill/>
        </p:spPr>
        <p:txBody>
          <a:bodyPr wrap="square" rtlCol="0">
            <a:spAutoFit/>
          </a:bodyPr>
          <a:lstStyle/>
          <a:p>
            <a:pPr marL="0" marR="0" algn="just">
              <a:lnSpc>
                <a:spcPct val="97000"/>
              </a:lnSpc>
              <a:spcBef>
                <a:spcPts val="0"/>
              </a:spcBef>
              <a:spcAft>
                <a:spcPts val="0"/>
              </a:spcAft>
            </a:pPr>
            <a:r>
              <a:rPr lang="en-US" sz="3200" dirty="0">
                <a:latin typeface="Calibri" panose="020F0502020204030204" pitchFamily="34" charset="0"/>
                <a:ea typeface="Times New Roman" panose="02020603050405020304" pitchFamily="18" charset="0"/>
                <a:cs typeface="Calibri" panose="020F0502020204030204" pitchFamily="34" charset="0"/>
              </a:rPr>
              <a:t>Psalm</a:t>
            </a:r>
            <a:r>
              <a:rPr lang="en-US" sz="3200" dirty="0">
                <a:effectLst/>
                <a:latin typeface="Calibri" panose="020F0502020204030204" pitchFamily="34" charset="0"/>
                <a:ea typeface="Times New Roman" panose="02020603050405020304" pitchFamily="18" charset="0"/>
                <a:cs typeface="Calibri" panose="020F0502020204030204" pitchFamily="34" charset="0"/>
              </a:rPr>
              <a:t> 89:8 - </a:t>
            </a:r>
            <a:r>
              <a:rPr lang="en-US" sz="3200" i="1" dirty="0">
                <a:effectLst/>
                <a:latin typeface="Calibri" panose="020F0502020204030204" pitchFamily="34" charset="0"/>
                <a:ea typeface="Times New Roman" panose="02020603050405020304" pitchFamily="18" charset="0"/>
                <a:cs typeface="Calibri" panose="020F0502020204030204" pitchFamily="34" charset="0"/>
              </a:rPr>
              <a:t>O LORD God of hosts, who is like You, O mighty LORD? Your </a:t>
            </a:r>
            <a:r>
              <a:rPr lang="en-US" sz="3200" b="1" i="1" u="sng" dirty="0">
                <a:effectLst/>
                <a:latin typeface="Calibri" panose="020F0502020204030204" pitchFamily="34" charset="0"/>
                <a:ea typeface="Times New Roman" panose="02020603050405020304" pitchFamily="18" charset="0"/>
                <a:cs typeface="Calibri" panose="020F0502020204030204" pitchFamily="34" charset="0"/>
              </a:rPr>
              <a:t>faithfulness</a:t>
            </a:r>
            <a:r>
              <a:rPr lang="en-US" sz="3200" i="1" dirty="0">
                <a:effectLst/>
                <a:latin typeface="Calibri" panose="020F0502020204030204" pitchFamily="34" charset="0"/>
                <a:ea typeface="Times New Roman" panose="02020603050405020304" pitchFamily="18" charset="0"/>
                <a:cs typeface="Calibri" panose="020F0502020204030204" pitchFamily="34" charset="0"/>
              </a:rPr>
              <a:t> also surrounds You.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6D48FBE-9189-45F9-BD00-364F43E2C7AC}"/>
              </a:ext>
            </a:extLst>
          </p:cNvPr>
          <p:cNvSpPr txBox="1"/>
          <p:nvPr/>
        </p:nvSpPr>
        <p:spPr>
          <a:xfrm>
            <a:off x="303571" y="3710596"/>
            <a:ext cx="11590636" cy="1077218"/>
          </a:xfrm>
          <a:prstGeom prst="rect">
            <a:avLst/>
          </a:prstGeom>
          <a:noFill/>
        </p:spPr>
        <p:txBody>
          <a:bodyPr wrap="square" rtlCol="0">
            <a:spAutoFit/>
          </a:bodyPr>
          <a:lstStyle/>
          <a:p>
            <a:pPr algn="just"/>
            <a:r>
              <a:rPr lang="en-US" sz="3200" dirty="0">
                <a:latin typeface="Calibri" panose="020F0502020204030204" pitchFamily="34" charset="0"/>
                <a:cs typeface="Calibri" panose="020F0502020204030204" pitchFamily="34" charset="0"/>
              </a:rPr>
              <a:t>Psalm 36:5 we read: </a:t>
            </a:r>
            <a:r>
              <a:rPr lang="en-US" sz="3200" i="1" dirty="0">
                <a:latin typeface="Calibri" panose="020F0502020204030204" pitchFamily="34" charset="0"/>
                <a:cs typeface="Calibri" panose="020F0502020204030204" pitchFamily="34" charset="0"/>
              </a:rPr>
              <a:t>Your lovingkindness, O Lord, extends to the heavens, Your </a:t>
            </a:r>
            <a:r>
              <a:rPr lang="en-US" sz="3200" b="1" i="1" u="sng" dirty="0">
                <a:latin typeface="Calibri" panose="020F0502020204030204" pitchFamily="34" charset="0"/>
                <a:cs typeface="Calibri" panose="020F0502020204030204" pitchFamily="34" charset="0"/>
              </a:rPr>
              <a:t>faithfulness</a:t>
            </a:r>
            <a:r>
              <a:rPr lang="en-US" sz="3200" i="1" dirty="0">
                <a:latin typeface="Calibri" panose="020F0502020204030204" pitchFamily="34" charset="0"/>
                <a:cs typeface="Calibri" panose="020F0502020204030204" pitchFamily="34" charset="0"/>
              </a:rPr>
              <a:t> reaches to the skies. </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573124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Numbers 23:19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04506"/>
          </a:xfrm>
          <a:prstGeom prst="rect">
            <a:avLst/>
          </a:prstGeom>
          <a:noFill/>
        </p:spPr>
        <p:txBody>
          <a:bodyPr wrap="square" rtlCol="0">
            <a:spAutoFit/>
          </a:bodyPr>
          <a:lstStyle/>
          <a:p>
            <a:pPr marL="0" marR="0" algn="just">
              <a:lnSpc>
                <a:spcPct val="97000"/>
              </a:lnSpc>
              <a:spcBef>
                <a:spcPts val="0"/>
              </a:spcBef>
              <a:spcAft>
                <a:spcPts val="0"/>
              </a:spcAft>
            </a:pPr>
            <a:r>
              <a:rPr lang="en-US" sz="3600" i="1" dirty="0">
                <a:effectLst/>
                <a:latin typeface="Calibri" panose="020F0502020204030204" pitchFamily="34" charset="0"/>
                <a:ea typeface="Times New Roman" panose="02020603050405020304" pitchFamily="18" charset="0"/>
              </a:rPr>
              <a:t>God is not a man, that He should lie, Nor a son of man, that He should repent; Has He said, and will He not do it? Or has He spoken, and will He not make it good?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42268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14038</TotalTime>
  <Words>1337</Words>
  <Application>Microsoft Office PowerPoint</Application>
  <PresentationFormat>Widescreen</PresentationFormat>
  <Paragraphs>62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292</cp:revision>
  <cp:lastPrinted>2020-05-22T15:03:41Z</cp:lastPrinted>
  <dcterms:created xsi:type="dcterms:W3CDTF">2019-06-22T19:37:39Z</dcterms:created>
  <dcterms:modified xsi:type="dcterms:W3CDTF">2021-12-11T20:16:30Z</dcterms:modified>
</cp:coreProperties>
</file>